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"/>
  </p:notesMasterIdLst>
  <p:sldIdLst>
    <p:sldId id="257" r:id="rId2"/>
    <p:sldId id="258" r:id="rId3"/>
    <p:sldId id="259" r:id="rId4"/>
    <p:sldId id="260" r:id="rId5"/>
    <p:sldId id="261" r:id="rId6"/>
  </p:sldIdLst>
  <p:sldSz cx="9144000" cy="6858000" type="screen4x3"/>
  <p:notesSz cx="6858000" cy="9144000"/>
  <p:defaultTextStyle>
    <a:defPPr>
      <a:defRPr lang="es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660"/>
  </p:normalViewPr>
  <p:slideViewPr>
    <p:cSldViewPr>
      <p:cViewPr varScale="1">
        <p:scale>
          <a:sx n="73" d="100"/>
          <a:sy n="73" d="100"/>
        </p:scale>
        <p:origin x="-1284" y="-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A777F4-62DC-4899-B50F-AADFE6089953}" type="datetimeFigureOut">
              <a:rPr lang="es-CL" smtClean="0"/>
              <a:t>31-08-2018</a:t>
            </a:fld>
            <a:endParaRPr lang="es-C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B9372A-2AFD-4406-A398-10B717D29EB1}" type="slidenum">
              <a:rPr lang="es-CL" smtClean="0"/>
              <a:t>‹#›</a:t>
            </a:fld>
            <a:endParaRPr lang="es-C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DEBB25-DCCD-44A8-A06C-68BE21FB1733}" type="slidenum">
              <a:rPr lang="es-CL" smtClean="0"/>
              <a:pPr/>
              <a:t>1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xmlns="" val="6913886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DEBB25-DCCD-44A8-A06C-68BE21FB1733}" type="slidenum">
              <a:rPr lang="es-CL" smtClean="0"/>
              <a:pPr/>
              <a:t>2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xmlns="" val="6913886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DEBB25-DCCD-44A8-A06C-68BE21FB1733}" type="slidenum">
              <a:rPr lang="es-CL" smtClean="0"/>
              <a:pPr/>
              <a:t>3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xmlns="" val="6913886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DEBB25-DCCD-44A8-A06C-68BE21FB1733}" type="slidenum">
              <a:rPr lang="es-CL" smtClean="0"/>
              <a:pPr/>
              <a:t>4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xmlns="" val="6913886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DEBB25-DCCD-44A8-A06C-68BE21FB1733}" type="slidenum">
              <a:rPr lang="es-CL" smtClean="0"/>
              <a:pPr/>
              <a:t>5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xmlns="" val="6913886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s-CL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s-C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660AE-2EDA-425C-9A6D-5B6D6801C422}" type="datetimeFigureOut">
              <a:rPr lang="es-CL" smtClean="0"/>
              <a:t>31-08-2018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73706-36E1-4286-BEBB-8ADC9EDB4659}" type="slidenum">
              <a:rPr lang="es-CL" smtClean="0"/>
              <a:t>‹#›</a:t>
            </a:fld>
            <a:endParaRPr lang="es-CL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C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C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660AE-2EDA-425C-9A6D-5B6D6801C422}" type="datetimeFigureOut">
              <a:rPr lang="es-CL" smtClean="0"/>
              <a:t>31-08-2018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73706-36E1-4286-BEBB-8ADC9EDB4659}" type="slidenum">
              <a:rPr lang="es-CL" smtClean="0"/>
              <a:t>‹#›</a:t>
            </a:fld>
            <a:endParaRPr lang="es-CL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s-C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C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660AE-2EDA-425C-9A6D-5B6D6801C422}" type="datetimeFigureOut">
              <a:rPr lang="es-CL" smtClean="0"/>
              <a:t>31-08-2018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73706-36E1-4286-BEBB-8ADC9EDB4659}" type="slidenum">
              <a:rPr lang="es-CL" smtClean="0"/>
              <a:t>‹#›</a:t>
            </a:fld>
            <a:endParaRPr lang="es-CL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C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C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660AE-2EDA-425C-9A6D-5B6D6801C422}" type="datetimeFigureOut">
              <a:rPr lang="es-CL" smtClean="0"/>
              <a:t>31-08-2018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73706-36E1-4286-BEBB-8ADC9EDB4659}" type="slidenum">
              <a:rPr lang="es-CL" smtClean="0"/>
              <a:t>‹#›</a:t>
            </a:fld>
            <a:endParaRPr lang="es-CL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s-C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660AE-2EDA-425C-9A6D-5B6D6801C422}" type="datetimeFigureOut">
              <a:rPr lang="es-CL" smtClean="0"/>
              <a:t>31-08-2018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73706-36E1-4286-BEBB-8ADC9EDB4659}" type="slidenum">
              <a:rPr lang="es-CL" smtClean="0"/>
              <a:t>‹#›</a:t>
            </a:fld>
            <a:endParaRPr lang="es-CL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CL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C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CL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660AE-2EDA-425C-9A6D-5B6D6801C422}" type="datetimeFigureOut">
              <a:rPr lang="es-CL" smtClean="0"/>
              <a:t>31-08-2018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73706-36E1-4286-BEBB-8ADC9EDB4659}" type="slidenum">
              <a:rPr lang="es-CL" smtClean="0"/>
              <a:t>‹#›</a:t>
            </a:fld>
            <a:endParaRPr lang="es-CL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s-C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CL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CL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660AE-2EDA-425C-9A6D-5B6D6801C422}" type="datetimeFigureOut">
              <a:rPr lang="es-CL" smtClean="0"/>
              <a:t>31-08-2018</a:t>
            </a:fld>
            <a:endParaRPr lang="es-C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73706-36E1-4286-BEBB-8ADC9EDB4659}" type="slidenum">
              <a:rPr lang="es-CL" smtClean="0"/>
              <a:t>‹#›</a:t>
            </a:fld>
            <a:endParaRPr lang="es-CL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CL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660AE-2EDA-425C-9A6D-5B6D6801C422}" type="datetimeFigureOut">
              <a:rPr lang="es-CL" smtClean="0"/>
              <a:t>31-08-2018</a:t>
            </a:fld>
            <a:endParaRPr lang="es-C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73706-36E1-4286-BEBB-8ADC9EDB4659}" type="slidenum">
              <a:rPr lang="es-CL" smtClean="0"/>
              <a:t>‹#›</a:t>
            </a:fld>
            <a:endParaRPr lang="es-CL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660AE-2EDA-425C-9A6D-5B6D6801C422}" type="datetimeFigureOut">
              <a:rPr lang="es-CL" smtClean="0"/>
              <a:t>31-08-2018</a:t>
            </a:fld>
            <a:endParaRPr lang="es-C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73706-36E1-4286-BEBB-8ADC9EDB4659}" type="slidenum">
              <a:rPr lang="es-CL" smtClean="0"/>
              <a:t>‹#›</a:t>
            </a:fld>
            <a:endParaRPr lang="es-CL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s-C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C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660AE-2EDA-425C-9A6D-5B6D6801C422}" type="datetimeFigureOut">
              <a:rPr lang="es-CL" smtClean="0"/>
              <a:t>31-08-2018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73706-36E1-4286-BEBB-8ADC9EDB4659}" type="slidenum">
              <a:rPr lang="es-CL" smtClean="0"/>
              <a:t>‹#›</a:t>
            </a:fld>
            <a:endParaRPr lang="es-C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s-CL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660AE-2EDA-425C-9A6D-5B6D6801C422}" type="datetimeFigureOut">
              <a:rPr lang="es-CL" smtClean="0"/>
              <a:t>31-08-2018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73706-36E1-4286-BEBB-8ADC9EDB4659}" type="slidenum">
              <a:rPr lang="es-CL" smtClean="0"/>
              <a:t>‹#›</a:t>
            </a:fld>
            <a:endParaRPr lang="es-CL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s-C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C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9660AE-2EDA-425C-9A6D-5B6D6801C422}" type="datetimeFigureOut">
              <a:rPr lang="es-CL" smtClean="0"/>
              <a:t>31-08-2018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673706-36E1-4286-BEBB-8ADC9EDB4659}" type="slidenum">
              <a:rPr lang="es-CL" smtClean="0"/>
              <a:t>‹#›</a:t>
            </a:fld>
            <a:endParaRPr lang="es-C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Rectángulo"/>
          <p:cNvSpPr/>
          <p:nvPr/>
        </p:nvSpPr>
        <p:spPr>
          <a:xfrm>
            <a:off x="0" y="0"/>
            <a:ext cx="4572000" cy="6858000"/>
          </a:xfrm>
          <a:prstGeom prst="rect">
            <a:avLst/>
          </a:prstGeom>
          <a:blipFill dpi="0" rotWithShape="1">
            <a:blip r:embed="rId3" cstate="print"/>
            <a:srcRect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5" name="4 Rectángulo"/>
          <p:cNvSpPr/>
          <p:nvPr/>
        </p:nvSpPr>
        <p:spPr>
          <a:xfrm>
            <a:off x="4572000" y="0"/>
            <a:ext cx="4572000" cy="6858000"/>
          </a:xfrm>
          <a:prstGeom prst="rect">
            <a:avLst/>
          </a:prstGeom>
          <a:blipFill dpi="0" rotWithShape="1">
            <a:blip r:embed="rId4" cstate="print"/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2" name="11 CuadroTexto"/>
          <p:cNvSpPr txBox="1"/>
          <p:nvPr/>
        </p:nvSpPr>
        <p:spPr>
          <a:xfrm>
            <a:off x="5407414" y="2814320"/>
            <a:ext cx="252028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s-CL" sz="2000" b="1" dirty="0">
              <a:solidFill>
                <a:schemeClr val="bg1"/>
              </a:solidFill>
              <a:latin typeface="Peppa Pig" panose="02000605020000090004" pitchFamily="2" charset="0"/>
            </a:endParaRPr>
          </a:p>
        </p:txBody>
      </p:sp>
      <p:pic>
        <p:nvPicPr>
          <p:cNvPr id="10" name="9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720952" y="4431015"/>
            <a:ext cx="2440337" cy="2482516"/>
          </a:xfrm>
          <a:prstGeom prst="rect">
            <a:avLst/>
          </a:prstGeom>
        </p:spPr>
      </p:pic>
      <p:sp>
        <p:nvSpPr>
          <p:cNvPr id="11" name="10 CuadroTexto"/>
          <p:cNvSpPr txBox="1"/>
          <p:nvPr/>
        </p:nvSpPr>
        <p:spPr>
          <a:xfrm>
            <a:off x="6516216" y="1844824"/>
            <a:ext cx="727422" cy="7958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CL" sz="4400" dirty="0">
              <a:solidFill>
                <a:schemeClr val="bg1"/>
              </a:solidFill>
              <a:latin typeface="Peppa Pig" panose="02000605020000090004" pitchFamily="2" charset="0"/>
            </a:endParaRPr>
          </a:p>
        </p:txBody>
      </p:sp>
      <p:sp>
        <p:nvSpPr>
          <p:cNvPr id="17" name="4 Rectángulo"/>
          <p:cNvSpPr/>
          <p:nvPr/>
        </p:nvSpPr>
        <p:spPr>
          <a:xfrm>
            <a:off x="0" y="0"/>
            <a:ext cx="4572000" cy="6858000"/>
          </a:xfrm>
          <a:prstGeom prst="rect">
            <a:avLst/>
          </a:prstGeom>
          <a:blipFill dpi="0" rotWithShape="1">
            <a:blip r:embed="rId4" cstate="print"/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6146" name="Picture 2" descr="C:\Users\Kathy\Desktop\Kit imprimible Empresarial Diamante\Mega Kit empresarial\Mega Kit parte 2\Personajes Disney\Doctora juguetes\LOGO1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644008" y="1052736"/>
            <a:ext cx="4275987" cy="1584176"/>
          </a:xfrm>
          <a:prstGeom prst="rect">
            <a:avLst/>
          </a:prstGeom>
          <a:noFill/>
        </p:spPr>
      </p:pic>
      <p:pic>
        <p:nvPicPr>
          <p:cNvPr id="6148" name="Picture 4" descr="C:\Users\Kathy\Desktop\Kit imprimible Empresarial Diamante\Mega Kit empresarial\Mega Kit parte 2\Personajes Disney\Doctora juguetes\Dra. Juguetes (21)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115616" y="4365104"/>
            <a:ext cx="2531096" cy="227640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905352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Rectángulo"/>
          <p:cNvSpPr/>
          <p:nvPr/>
        </p:nvSpPr>
        <p:spPr>
          <a:xfrm>
            <a:off x="0" y="0"/>
            <a:ext cx="4572000" cy="6858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5" name="4 Rectángulo"/>
          <p:cNvSpPr/>
          <p:nvPr/>
        </p:nvSpPr>
        <p:spPr>
          <a:xfrm>
            <a:off x="4572000" y="0"/>
            <a:ext cx="4572000" cy="6858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17410" name="Picture 2" descr="Imagen relacionada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5790" t="2017" r="3144"/>
          <a:stretch/>
        </p:blipFill>
        <p:spPr bwMode="auto">
          <a:xfrm>
            <a:off x="179512" y="403130"/>
            <a:ext cx="4392488" cy="6178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8195" name="Picture 3" descr="C:\Users\Kathy\Desktop\Imagenes para colorear\Picture2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44008" y="810326"/>
            <a:ext cx="4425876" cy="60476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1002644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Rectángulo"/>
          <p:cNvSpPr/>
          <p:nvPr/>
        </p:nvSpPr>
        <p:spPr>
          <a:xfrm>
            <a:off x="0" y="0"/>
            <a:ext cx="4572000" cy="6858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5" name="4 Rectángulo"/>
          <p:cNvSpPr/>
          <p:nvPr/>
        </p:nvSpPr>
        <p:spPr>
          <a:xfrm>
            <a:off x="4572000" y="0"/>
            <a:ext cx="4572000" cy="6858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16388" name="Picture 4" descr="Resultado de imagen para doctora juguetes para colorear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83568" y="1077398"/>
            <a:ext cx="3535951" cy="5303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6390" name="Picture 6" descr="Imagen relacionada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7268" t="2515" r="14365" b="6546"/>
          <a:stretch/>
        </p:blipFill>
        <p:spPr bwMode="auto">
          <a:xfrm>
            <a:off x="5144338" y="698694"/>
            <a:ext cx="3604125" cy="5918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002644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Rectángulo"/>
          <p:cNvSpPr/>
          <p:nvPr/>
        </p:nvSpPr>
        <p:spPr>
          <a:xfrm>
            <a:off x="0" y="0"/>
            <a:ext cx="4572000" cy="6858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5" name="4 Rectángulo"/>
          <p:cNvSpPr/>
          <p:nvPr/>
        </p:nvSpPr>
        <p:spPr>
          <a:xfrm>
            <a:off x="4572000" y="0"/>
            <a:ext cx="4572000" cy="6858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19458" name="Picture 2" descr="Resultado de imagen para doctora juguetes para colorear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3092"/>
          <a:stretch/>
        </p:blipFill>
        <p:spPr bwMode="auto">
          <a:xfrm>
            <a:off x="354867" y="692696"/>
            <a:ext cx="3862265" cy="5900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9460" name="Picture 4" descr="Resultado de imagen para doctora juguetes para colorear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2286" t="2801" r="11828" b="2799"/>
          <a:stretch/>
        </p:blipFill>
        <p:spPr bwMode="auto">
          <a:xfrm>
            <a:off x="4960673" y="276160"/>
            <a:ext cx="3794653" cy="6293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200745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Rectángulo"/>
          <p:cNvSpPr/>
          <p:nvPr/>
        </p:nvSpPr>
        <p:spPr>
          <a:xfrm>
            <a:off x="0" y="0"/>
            <a:ext cx="4572000" cy="6858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5" name="4 Rectángulo"/>
          <p:cNvSpPr/>
          <p:nvPr/>
        </p:nvSpPr>
        <p:spPr>
          <a:xfrm>
            <a:off x="4572000" y="0"/>
            <a:ext cx="4572000" cy="6858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7170" name="Picture 2" descr="C:\Users\Kathy\Desktop\Imagenes para colorear\70fdb7b56d4eef9e8fdbbd43fd086456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4583336" cy="6858000"/>
          </a:xfrm>
          <a:prstGeom prst="rect">
            <a:avLst/>
          </a:prstGeom>
          <a:noFill/>
        </p:spPr>
      </p:pic>
      <p:pic>
        <p:nvPicPr>
          <p:cNvPr id="7171" name="Picture 3" descr="C:\Users\Kathy\Desktop\Imagenes para colorear\0944b975a4eb90f80b9da564d7539276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44009" y="620688"/>
            <a:ext cx="4499991" cy="568863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1739073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</Words>
  <Application>Microsoft Office PowerPoint</Application>
  <PresentationFormat>On-screen Show (4:3)</PresentationFormat>
  <Paragraphs>5</Paragraphs>
  <Slides>5</Slides>
  <Notes>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6" baseType="lpstr">
      <vt:lpstr>Office Theme</vt:lpstr>
      <vt:lpstr>Slide 1</vt:lpstr>
      <vt:lpstr>Slide 2</vt:lpstr>
      <vt:lpstr>Slide 3</vt:lpstr>
      <vt:lpstr>Slide 4</vt:lpstr>
      <vt:lpstr>Slide 5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Kathy</dc:creator>
  <cp:lastModifiedBy>Kathy</cp:lastModifiedBy>
  <cp:revision>1</cp:revision>
  <dcterms:created xsi:type="dcterms:W3CDTF">2018-08-31T16:44:26Z</dcterms:created>
  <dcterms:modified xsi:type="dcterms:W3CDTF">2018-08-31T16:45:12Z</dcterms:modified>
</cp:coreProperties>
</file>